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53"/>
  </p:normalViewPr>
  <p:slideViewPr>
    <p:cSldViewPr snapToGrid="0">
      <p:cViewPr varScale="1">
        <p:scale>
          <a:sx n="114" d="100"/>
          <a:sy n="114" d="100"/>
        </p:scale>
        <p:origin x="92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98C706-CF47-0546-D75E-04F7B9AEDE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AAC6F361-2E41-8952-1043-DE341432EE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2F7AC52-01AD-4A84-CA14-41254D62B8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B5915-467E-E643-A619-7011CCA0DB42}" type="datetimeFigureOut">
              <a:rPr lang="de-DE" smtClean="0"/>
              <a:t>20.06.24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3ADE129-B642-D90E-F652-319ECD9EF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CBE874A-1700-9A52-279F-88DBE6DDC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B9B1A-362A-6F48-80E0-9BE28476FBA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41968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A981B86-515A-8610-2989-D31CA572F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2DEC13C-BD67-C697-1B9D-93C1CC372D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70EFB3C-8582-8F31-4C4F-E0FE9681E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B5915-467E-E643-A619-7011CCA0DB42}" type="datetimeFigureOut">
              <a:rPr lang="de-DE" smtClean="0"/>
              <a:t>20.06.24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FD3D0AF-FC24-62F9-BA82-68AFAC31F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602E3EC-91E0-241A-13E8-B817CDAA6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B9B1A-362A-6F48-80E0-9BE28476FBA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50452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849544C-ECDA-54A9-A99B-0761A5E3D6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2371628-2EF6-404E-B95E-556B81D46A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CB570C6-A87E-9EA6-13DB-D83EF436DF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B5915-467E-E643-A619-7011CCA0DB42}" type="datetimeFigureOut">
              <a:rPr lang="de-DE" smtClean="0"/>
              <a:t>20.06.24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BF8CEFD-3403-0C26-76A0-8985FEB7A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52B7FE8-E6A3-854E-E9A2-4774B94BE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B9B1A-362A-6F48-80E0-9BE28476FBA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16481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D3223DD-021C-0E73-CF3B-8CFBFC2E3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1730413-1FBE-C022-0B71-671531C71A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7E6D00A-47EF-01B1-1FFF-C5298DD48B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7A0E98DD-CFBF-BEC9-14A0-0D16F37D95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B5915-467E-E643-A619-7011CCA0DB42}" type="datetimeFigureOut">
              <a:rPr lang="de-DE" smtClean="0"/>
              <a:t>20.06.24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0A26193-BF14-9728-1949-9C28F31F96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8DDB6A6-F8CB-AC8B-67A5-57D0C58E1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B9B1A-362A-6F48-80E0-9BE28476FBA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59033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DBAB588-99C2-74CD-ED61-0E0F474ACB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01D1CE35-D1AA-E5CD-3CA3-64C8C8691D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D7756789-38E4-1834-8137-73F83332CB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3D245195-BEA6-EAD3-18DE-F702878DB2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1CF5C131-AA59-0C5A-AF89-558D77D0D7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D933EF3C-058D-DD79-7E9E-B1D44A139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B5915-467E-E643-A619-7011CCA0DB42}" type="datetimeFigureOut">
              <a:rPr lang="de-DE" smtClean="0"/>
              <a:t>20.06.24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D40F3916-6216-086B-ADBA-6540D57BC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45B778D9-D95D-8DB6-F727-0A78790000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B9B1A-362A-6F48-80E0-9BE28476FBA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53084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DF5B424-B87E-A63D-3B89-B56D7D5CE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C2C8C2E7-A80B-FD6D-2F77-2965F644C6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B5915-467E-E643-A619-7011CCA0DB42}" type="datetimeFigureOut">
              <a:rPr lang="de-DE" smtClean="0"/>
              <a:t>20.06.24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D6FF99D4-7863-160D-B70D-89EB437CA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5DA7436F-DE23-C015-FC75-6719B6008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B9B1A-362A-6F48-80E0-9BE28476FBA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26954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05E9D899-A6BC-0F47-378E-FAB68D6154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B5915-467E-E643-A619-7011CCA0DB42}" type="datetimeFigureOut">
              <a:rPr lang="de-DE" smtClean="0"/>
              <a:t>20.06.24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4F2D836D-37C0-2135-BFC9-9A4F638D8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83B00B30-1DEF-13FD-91DA-F2F518CEE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B9B1A-362A-6F48-80E0-9BE28476FBA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46143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5F2ACB-F476-E054-43EF-CA7CCCC76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91DD5F5-7A88-8AC2-F1E2-0F0CB0CC8B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9786F29F-C650-785F-901B-8DF5188021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A09FDDC-9316-4EE8-75F9-2E86B9136A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B5915-467E-E643-A619-7011CCA0DB42}" type="datetimeFigureOut">
              <a:rPr lang="de-DE" smtClean="0"/>
              <a:t>20.06.24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79B89249-2669-53BC-C1F6-6B9C2D9F3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8C84885-F945-B03A-B1CD-7938D56B28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B9B1A-362A-6F48-80E0-9BE28476FBA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738973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4EB590-1556-1600-6756-8FA62FF08A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4F0762CB-CB4B-99DC-0A74-E8CE4780D7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027BCD47-5A66-6E69-DBBB-72CAC72909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D5A66B0E-178C-B949-76C7-84B6204A3D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B5915-467E-E643-A619-7011CCA0DB42}" type="datetimeFigureOut">
              <a:rPr lang="de-DE" smtClean="0"/>
              <a:t>20.06.24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386C0C90-7C38-DAFC-35BA-F5EF5C81D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D842037-13B6-30B7-6BC7-6B67AEC32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B9B1A-362A-6F48-80E0-9BE28476FBA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21188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08D010-6754-1A6F-9632-19C8B2FB9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9F86080A-6B25-7163-064A-212153BC1A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D72BC25-34A3-F017-48F0-D054756B9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B5915-467E-E643-A619-7011CCA0DB42}" type="datetimeFigureOut">
              <a:rPr lang="de-DE" smtClean="0"/>
              <a:t>20.06.24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FEDA2A6-3B07-8EC4-76B5-B3BCADDCC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8EF091B-7D50-3236-4181-164B626B96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B9B1A-362A-6F48-80E0-9BE28476FBA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0835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B6B4BCC8-BB58-4AD6-8123-1EB508883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E001B0D4-220C-EEB4-51E5-ED7ADC55D4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8461D54-5FB9-165C-400C-7ABF5C467B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B5915-467E-E643-A619-7011CCA0DB42}" type="datetimeFigureOut">
              <a:rPr lang="de-DE" smtClean="0"/>
              <a:t>20.06.24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EA0221B-E5C3-F9E9-6D75-3D12869CA8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EC894BC-FBCC-F9D4-3F68-C41850FB1C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B9B1A-362A-6F48-80E0-9BE28476FBA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46305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41D4FFEA-B974-B973-DF17-9D9305B78C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4CE06E8-0DE8-07F4-5320-5BA6AB1EBF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F2EA7FD-D5D3-6125-17D5-C98E32A40A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9B5915-467E-E643-A619-7011CCA0DB42}" type="datetimeFigureOut">
              <a:rPr lang="de-DE" smtClean="0"/>
              <a:t>20.06.24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12AE83D-9C5B-4A51-94D8-3F69D9F79D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6B58C8A-A1E1-FF42-2FF6-DE388CCEBC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6B9B1A-362A-6F48-80E0-9BE28476FBA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64204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>
            <a:extLst>
              <a:ext uri="{FF2B5EF4-FFF2-40B4-BE49-F238E27FC236}">
                <a16:creationId xmlns:a16="http://schemas.microsoft.com/office/drawing/2014/main" id="{CE9B9104-71DE-FABA-0DD4-0B5B4D7480CB}"/>
              </a:ext>
            </a:extLst>
          </p:cNvPr>
          <p:cNvSpPr/>
          <p:nvPr/>
        </p:nvSpPr>
        <p:spPr>
          <a:xfrm>
            <a:off x="1059366" y="579863"/>
            <a:ext cx="10218234" cy="524107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Grundqualifizierung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28323116-69CF-ABE8-498D-318DD41C191B}"/>
              </a:ext>
            </a:extLst>
          </p:cNvPr>
          <p:cNvSpPr/>
          <p:nvPr/>
        </p:nvSpPr>
        <p:spPr>
          <a:xfrm>
            <a:off x="1059365" y="1137423"/>
            <a:ext cx="1672683" cy="99245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b="1" dirty="0"/>
              <a:t>Modul </a:t>
            </a:r>
          </a:p>
          <a:p>
            <a:pPr algn="ctr"/>
            <a:r>
              <a:rPr lang="de-DE" sz="1200" b="1" dirty="0"/>
              <a:t>Linguistik I</a:t>
            </a:r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209E5366-78C4-7A6E-24D7-4E0F3A3B9598}"/>
              </a:ext>
            </a:extLst>
          </p:cNvPr>
          <p:cNvSpPr/>
          <p:nvPr/>
        </p:nvSpPr>
        <p:spPr>
          <a:xfrm>
            <a:off x="2765501" y="1134632"/>
            <a:ext cx="1672682" cy="99245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b="1" dirty="0"/>
              <a:t>Modul </a:t>
            </a:r>
          </a:p>
          <a:p>
            <a:pPr algn="ctr"/>
            <a:r>
              <a:rPr lang="de-DE" sz="1200" b="1" dirty="0"/>
              <a:t>Deaf Studies</a:t>
            </a:r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8F2EA410-53A3-F626-E3EE-2945483F971E}"/>
              </a:ext>
            </a:extLst>
          </p:cNvPr>
          <p:cNvSpPr/>
          <p:nvPr/>
        </p:nvSpPr>
        <p:spPr>
          <a:xfrm>
            <a:off x="4473499" y="1134632"/>
            <a:ext cx="1672681" cy="99245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b="1" dirty="0"/>
              <a:t>Modul </a:t>
            </a:r>
          </a:p>
          <a:p>
            <a:pPr algn="ctr"/>
            <a:r>
              <a:rPr lang="de-DE" sz="1200" b="1" dirty="0"/>
              <a:t>Spracherwerb</a:t>
            </a: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9A34CA0-F1D2-3879-BBB5-2E70EF73D930}"/>
              </a:ext>
            </a:extLst>
          </p:cNvPr>
          <p:cNvSpPr/>
          <p:nvPr/>
        </p:nvSpPr>
        <p:spPr>
          <a:xfrm>
            <a:off x="6181496" y="1140205"/>
            <a:ext cx="1672681" cy="99245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b="1" dirty="0"/>
              <a:t>Modul</a:t>
            </a:r>
          </a:p>
          <a:p>
            <a:pPr algn="ctr"/>
            <a:r>
              <a:rPr lang="de-DE" sz="1200" b="1" dirty="0"/>
              <a:t>GERS (A1-B1)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17DDEDEF-D56E-4E74-FC04-3B94B392868B}"/>
              </a:ext>
            </a:extLst>
          </p:cNvPr>
          <p:cNvSpPr/>
          <p:nvPr/>
        </p:nvSpPr>
        <p:spPr>
          <a:xfrm>
            <a:off x="7887631" y="1134632"/>
            <a:ext cx="1672680" cy="99245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b="1" dirty="0"/>
              <a:t>Modul</a:t>
            </a:r>
          </a:p>
          <a:p>
            <a:pPr algn="ctr"/>
            <a:r>
              <a:rPr lang="de-DE" sz="1200" b="1" dirty="0"/>
              <a:t>Didaktik / Methodik I</a:t>
            </a:r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23AC9755-5888-C10E-EE0C-DD466B5108E1}"/>
              </a:ext>
            </a:extLst>
          </p:cNvPr>
          <p:cNvSpPr/>
          <p:nvPr/>
        </p:nvSpPr>
        <p:spPr>
          <a:xfrm>
            <a:off x="9604920" y="1134632"/>
            <a:ext cx="1672680" cy="99245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b="1" dirty="0"/>
              <a:t>Modul</a:t>
            </a:r>
          </a:p>
          <a:p>
            <a:pPr algn="ctr"/>
            <a:r>
              <a:rPr lang="de-DE" sz="1200" b="1" dirty="0"/>
              <a:t>Assessment I</a:t>
            </a: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54D47C79-C955-42B4-7996-A8BEBB243A05}"/>
              </a:ext>
            </a:extLst>
          </p:cNvPr>
          <p:cNvSpPr/>
          <p:nvPr/>
        </p:nvSpPr>
        <p:spPr>
          <a:xfrm>
            <a:off x="3473612" y="2168904"/>
            <a:ext cx="1672680" cy="99245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b="1" dirty="0"/>
              <a:t>Modul</a:t>
            </a:r>
          </a:p>
          <a:p>
            <a:pPr algn="ctr"/>
            <a:r>
              <a:rPr lang="de-DE" sz="1200" b="1" dirty="0"/>
              <a:t>Organisation</a:t>
            </a:r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A4F9F6AC-9086-C9AB-F8F9-30C7A032120B}"/>
              </a:ext>
            </a:extLst>
          </p:cNvPr>
          <p:cNvSpPr/>
          <p:nvPr/>
        </p:nvSpPr>
        <p:spPr>
          <a:xfrm>
            <a:off x="5187178" y="2168904"/>
            <a:ext cx="1672680" cy="99245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b="1" dirty="0"/>
              <a:t>Modul</a:t>
            </a:r>
          </a:p>
          <a:p>
            <a:pPr algn="ctr"/>
            <a:r>
              <a:rPr lang="de-DE" sz="1200" b="1" dirty="0"/>
              <a:t>Praxis</a:t>
            </a:r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B0AD20DF-3226-EC16-50C4-FB8F6D06D417}"/>
              </a:ext>
            </a:extLst>
          </p:cNvPr>
          <p:cNvSpPr/>
          <p:nvPr/>
        </p:nvSpPr>
        <p:spPr>
          <a:xfrm>
            <a:off x="6900744" y="2168904"/>
            <a:ext cx="1672680" cy="99245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b="1" dirty="0"/>
              <a:t>Modul</a:t>
            </a:r>
          </a:p>
          <a:p>
            <a:pPr algn="ctr"/>
            <a:r>
              <a:rPr lang="de-DE" sz="1200" b="1" dirty="0"/>
              <a:t>Abschlussarbeit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FD137DB0-658B-F320-DCD4-D002DC9C3D02}"/>
              </a:ext>
            </a:extLst>
          </p:cNvPr>
          <p:cNvSpPr/>
          <p:nvPr/>
        </p:nvSpPr>
        <p:spPr>
          <a:xfrm>
            <a:off x="1072379" y="3434584"/>
            <a:ext cx="10218234" cy="524107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Grundqualifizierung</a:t>
            </a:r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16EE2C3F-B16F-B8B6-6D8C-FD435DAEC7C1}"/>
              </a:ext>
            </a:extLst>
          </p:cNvPr>
          <p:cNvSpPr/>
          <p:nvPr/>
        </p:nvSpPr>
        <p:spPr>
          <a:xfrm>
            <a:off x="2778514" y="3989353"/>
            <a:ext cx="1672682" cy="99245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b="1" dirty="0"/>
              <a:t>Modul </a:t>
            </a:r>
          </a:p>
          <a:p>
            <a:pPr algn="ctr"/>
            <a:r>
              <a:rPr lang="de-DE" sz="1200" b="1" dirty="0"/>
              <a:t>Linguistik II</a:t>
            </a:r>
          </a:p>
        </p:txBody>
      </p:sp>
      <p:sp>
        <p:nvSpPr>
          <p:cNvPr id="22" name="Rechteck 21">
            <a:extLst>
              <a:ext uri="{FF2B5EF4-FFF2-40B4-BE49-F238E27FC236}">
                <a16:creationId xmlns:a16="http://schemas.microsoft.com/office/drawing/2014/main" id="{D677E80A-E2BE-A2D5-0C6D-3A79B2310FD7}"/>
              </a:ext>
            </a:extLst>
          </p:cNvPr>
          <p:cNvSpPr/>
          <p:nvPr/>
        </p:nvSpPr>
        <p:spPr>
          <a:xfrm>
            <a:off x="7902505" y="3989353"/>
            <a:ext cx="1672681" cy="99245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b="1" dirty="0"/>
              <a:t>Modul </a:t>
            </a:r>
          </a:p>
          <a:p>
            <a:pPr algn="ctr"/>
            <a:r>
              <a:rPr lang="de-DE" sz="1200" b="1" dirty="0"/>
              <a:t>Praxis</a:t>
            </a:r>
          </a:p>
        </p:txBody>
      </p:sp>
      <p:sp>
        <p:nvSpPr>
          <p:cNvPr id="23" name="Rechteck 22">
            <a:extLst>
              <a:ext uri="{FF2B5EF4-FFF2-40B4-BE49-F238E27FC236}">
                <a16:creationId xmlns:a16="http://schemas.microsoft.com/office/drawing/2014/main" id="{4CF44756-3CE4-1875-8025-D3ED56013DF2}"/>
              </a:ext>
            </a:extLst>
          </p:cNvPr>
          <p:cNvSpPr/>
          <p:nvPr/>
        </p:nvSpPr>
        <p:spPr>
          <a:xfrm>
            <a:off x="6194509" y="3994926"/>
            <a:ext cx="1672681" cy="99245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b="1" dirty="0"/>
              <a:t>Modul</a:t>
            </a:r>
          </a:p>
          <a:p>
            <a:pPr algn="ctr"/>
            <a:r>
              <a:rPr lang="de-DE" sz="1200" b="1" dirty="0"/>
              <a:t>GERS (B2 – C1/C2)</a:t>
            </a:r>
          </a:p>
          <a:p>
            <a:pPr algn="ctr"/>
            <a:r>
              <a:rPr lang="de-DE" sz="1200" b="1" dirty="0"/>
              <a:t>Assessment II</a:t>
            </a:r>
          </a:p>
        </p:txBody>
      </p:sp>
      <p:sp>
        <p:nvSpPr>
          <p:cNvPr id="24" name="Rechteck 23">
            <a:extLst>
              <a:ext uri="{FF2B5EF4-FFF2-40B4-BE49-F238E27FC236}">
                <a16:creationId xmlns:a16="http://schemas.microsoft.com/office/drawing/2014/main" id="{038A9F88-FD1F-D51A-9DA0-4857C5B371E0}"/>
              </a:ext>
            </a:extLst>
          </p:cNvPr>
          <p:cNvSpPr/>
          <p:nvPr/>
        </p:nvSpPr>
        <p:spPr>
          <a:xfrm>
            <a:off x="4486512" y="3989353"/>
            <a:ext cx="1672680" cy="99245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b="1" dirty="0"/>
              <a:t>Modul</a:t>
            </a:r>
          </a:p>
          <a:p>
            <a:pPr algn="ctr"/>
            <a:r>
              <a:rPr lang="de-DE" sz="1200" b="1" dirty="0"/>
              <a:t>Didaktik / Methodik II</a:t>
            </a:r>
          </a:p>
        </p:txBody>
      </p:sp>
    </p:spTree>
    <p:extLst>
      <p:ext uri="{BB962C8B-B14F-4D97-AF65-F5344CB8AC3E}">
        <p14:creationId xmlns:p14="http://schemas.microsoft.com/office/powerpoint/2010/main" val="40765661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</Words>
  <Application>Microsoft Macintosh PowerPoint</Application>
  <PresentationFormat>Breitbild</PresentationFormat>
  <Paragraphs>29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Antoinette Brücher</dc:creator>
  <cp:lastModifiedBy>Antoinette Brücher</cp:lastModifiedBy>
  <cp:revision>1</cp:revision>
  <dcterms:created xsi:type="dcterms:W3CDTF">2024-06-20T11:56:18Z</dcterms:created>
  <dcterms:modified xsi:type="dcterms:W3CDTF">2024-06-20T12:09:38Z</dcterms:modified>
</cp:coreProperties>
</file>